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6"/>
  </p:notesMasterIdLst>
  <p:handoutMasterIdLst>
    <p:handoutMasterId r:id="rId287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notesMaster" Target="notesMasters/notesMaster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presProps" Target="presProps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viewProps" Target="viewProps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.png"/><Relationship Id="rId7" Type="http://schemas.openxmlformats.org/officeDocument/2006/relationships/image" Target="../media/image48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.png"/><Relationship Id="rId7" Type="http://schemas.openxmlformats.org/officeDocument/2006/relationships/image" Target="../media/image48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1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1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9" y="2404990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81749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94" y="2965210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93241</TotalTime>
  <Words>6502</Words>
  <Application>Microsoft Office PowerPoint</Application>
  <PresentationFormat>Widescreen</PresentationFormat>
  <Paragraphs>1993</Paragraphs>
  <Slides>281</Slides>
  <Notes>279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281</vt:i4>
      </vt:variant>
    </vt:vector>
  </HeadingPairs>
  <TitlesOfParts>
    <vt:vector size="285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378</cp:revision>
  <dcterms:created xsi:type="dcterms:W3CDTF">2024-05-25T18:34:36Z</dcterms:created>
  <dcterms:modified xsi:type="dcterms:W3CDTF">2024-11-02T12:08:16Z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